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8"/>
  </p:notesMasterIdLst>
  <p:handoutMasterIdLst>
    <p:handoutMasterId r:id="rId9"/>
  </p:handoutMasterIdLst>
  <p:sldIdLst>
    <p:sldId id="526" r:id="rId2"/>
    <p:sldId id="532" r:id="rId3"/>
    <p:sldId id="528" r:id="rId4"/>
    <p:sldId id="529" r:id="rId5"/>
    <p:sldId id="531" r:id="rId6"/>
    <p:sldId id="530" r:id="rId7"/>
  </p:sldIdLst>
  <p:sldSz cx="9144000" cy="6858000" type="screen4x3"/>
  <p:notesSz cx="67691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3C1"/>
    <a:srgbClr val="FF8F16"/>
    <a:srgbClr val="5C666F"/>
    <a:srgbClr val="FF4438"/>
    <a:srgbClr val="00B2AA"/>
    <a:srgbClr val="00B3AB"/>
    <a:srgbClr val="44D62C"/>
    <a:srgbClr val="00FF00"/>
    <a:srgbClr val="CCCCFF"/>
    <a:srgbClr val="A80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7868" autoAdjust="0"/>
    <p:restoredTop sz="94697" autoAdjust="0"/>
  </p:normalViewPr>
  <p:slideViewPr>
    <p:cSldViewPr>
      <p:cViewPr>
        <p:scale>
          <a:sx n="127" d="100"/>
          <a:sy n="127" d="100"/>
        </p:scale>
        <p:origin x="1600" y="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-3560" y="-112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9D-1149-93A5-23EB7E50274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9D-1149-93A5-23EB7E50274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9D-1149-93A5-23EB7E502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-1604366224"/>
        <c:axId val="-1604364176"/>
        <c:axId val="0"/>
      </c:bar3DChart>
      <c:catAx>
        <c:axId val="-1604366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604364176"/>
        <c:crosses val="autoZero"/>
        <c:auto val="1"/>
        <c:lblAlgn val="ctr"/>
        <c:lblOffset val="100"/>
        <c:noMultiLvlLbl val="0"/>
      </c:catAx>
      <c:valAx>
        <c:axId val="-160436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6043662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_tradn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A7B2F3EB-4CC1-4A6F-B9FE-95FF14688D5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0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4588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05350"/>
            <a:ext cx="54133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339BA089-2E0A-40DB-AB5D-5DE84F72EB6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30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ER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468313" y="2636912"/>
            <a:ext cx="8207375" cy="3528392"/>
          </a:xfrm>
        </p:spPr>
        <p:txBody>
          <a:bodyPr numCol="2" spcCol="18000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518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468313" y="2636912"/>
            <a:ext cx="3887663" cy="3528392"/>
          </a:xfrm>
        </p:spPr>
        <p:txBody>
          <a:bodyPr numCol="1" spcCol="18000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endParaRPr lang="es-ES" dirty="0"/>
          </a:p>
        </p:txBody>
      </p:sp>
      <p:sp>
        <p:nvSpPr>
          <p:cNvPr id="6" name="Marcador de posición de imagen 5"/>
          <p:cNvSpPr>
            <a:spLocks noGrp="1"/>
          </p:cNvSpPr>
          <p:nvPr>
            <p:ph type="pic" sz="quarter" idx="11"/>
          </p:nvPr>
        </p:nvSpPr>
        <p:spPr>
          <a:xfrm>
            <a:off x="4787900" y="2708920"/>
            <a:ext cx="3887788" cy="345693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3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2564904"/>
            <a:ext cx="9144000" cy="4293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ES" dirty="0">
              <a:solidFill>
                <a:srgbClr val="00FF00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8" y="2852936"/>
            <a:ext cx="8136904" cy="913656"/>
          </a:xfrm>
        </p:spPr>
        <p:txBody>
          <a:bodyPr/>
          <a:lstStyle>
            <a:lvl1pPr marL="0" indent="0" algn="l">
              <a:buNone/>
              <a:defRPr sz="1800" spc="0" baseline="0">
                <a:solidFill>
                  <a:srgbClr val="FFFFFF"/>
                </a:solidFill>
                <a:latin typeface="montserra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94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gráfico 6"/>
          <p:cNvSpPr>
            <a:spLocks noGrp="1"/>
          </p:cNvSpPr>
          <p:nvPr>
            <p:ph type="chart" sz="quarter" idx="10"/>
          </p:nvPr>
        </p:nvSpPr>
        <p:spPr>
          <a:xfrm>
            <a:off x="467544" y="2780928"/>
            <a:ext cx="8208912" cy="3384376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+2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468313" y="2492846"/>
            <a:ext cx="4031679" cy="360045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Marcador de posición de imagen 3"/>
          <p:cNvSpPr>
            <a:spLocks noGrp="1"/>
          </p:cNvSpPr>
          <p:nvPr>
            <p:ph type="pic" sz="quarter" idx="11" hasCustomPrompt="1"/>
          </p:nvPr>
        </p:nvSpPr>
        <p:spPr>
          <a:xfrm>
            <a:off x="4788025" y="2492846"/>
            <a:ext cx="3888432" cy="3600450"/>
          </a:xfrm>
        </p:spPr>
        <p:txBody>
          <a:bodyPr/>
          <a:lstStyle/>
          <a:p>
            <a:r>
              <a:rPr lang="es-E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5554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+ IMAGEN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467544" y="2420888"/>
            <a:ext cx="8208912" cy="3744416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56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468313" y="2636912"/>
            <a:ext cx="3887663" cy="3528392"/>
          </a:xfrm>
        </p:spPr>
        <p:txBody>
          <a:bodyPr numCol="1" spcCol="18000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endParaRPr lang="es-ES" dirty="0"/>
          </a:p>
        </p:txBody>
      </p:sp>
      <p:sp>
        <p:nvSpPr>
          <p:cNvPr id="6" name="Marcador de posición de imagen 5"/>
          <p:cNvSpPr>
            <a:spLocks noGrp="1"/>
          </p:cNvSpPr>
          <p:nvPr>
            <p:ph type="pic" sz="quarter" idx="11"/>
          </p:nvPr>
        </p:nvSpPr>
        <p:spPr>
          <a:xfrm>
            <a:off x="4787900" y="2708920"/>
            <a:ext cx="3887788" cy="345693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4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gráfico 6"/>
          <p:cNvSpPr>
            <a:spLocks noGrp="1"/>
          </p:cNvSpPr>
          <p:nvPr>
            <p:ph type="chart" sz="quarter" idx="10"/>
          </p:nvPr>
        </p:nvSpPr>
        <p:spPr>
          <a:xfrm>
            <a:off x="467544" y="2636912"/>
            <a:ext cx="8208912" cy="3384376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976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2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468313" y="2492896"/>
            <a:ext cx="4031679" cy="360045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Marcador de posición de imagen 3"/>
          <p:cNvSpPr>
            <a:spLocks noGrp="1"/>
          </p:cNvSpPr>
          <p:nvPr>
            <p:ph type="pic" sz="quarter" idx="11" hasCustomPrompt="1"/>
          </p:nvPr>
        </p:nvSpPr>
        <p:spPr>
          <a:xfrm>
            <a:off x="4788025" y="2492896"/>
            <a:ext cx="3888432" cy="3600450"/>
          </a:xfrm>
        </p:spPr>
        <p:txBody>
          <a:bodyPr/>
          <a:lstStyle/>
          <a:p>
            <a:r>
              <a:rPr lang="es-E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1509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63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2564904"/>
            <a:ext cx="9144000" cy="4293096"/>
          </a:xfrm>
          <a:prstGeom prst="rect">
            <a:avLst/>
          </a:prstGeom>
          <a:solidFill>
            <a:srgbClr val="7673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s-ES" dirty="0">
              <a:solidFill>
                <a:srgbClr val="00FF00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8" y="2852936"/>
            <a:ext cx="8136904" cy="913656"/>
          </a:xfrm>
        </p:spPr>
        <p:txBody>
          <a:bodyPr/>
          <a:lstStyle>
            <a:lvl1pPr marL="0" indent="0" algn="l">
              <a:buNone/>
              <a:defRPr sz="1800" spc="0">
                <a:solidFill>
                  <a:srgbClr val="FFFFFF"/>
                </a:solidFill>
                <a:latin typeface="ChalkDus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13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IMAGEN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467544" y="2420888"/>
            <a:ext cx="8208912" cy="3744416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045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08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ER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468313" y="2636912"/>
            <a:ext cx="8207375" cy="3528392"/>
          </a:xfrm>
        </p:spPr>
        <p:txBody>
          <a:bodyPr numCol="2" spcCol="18000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589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emf"/><Relationship Id="rId17" Type="http://schemas.openxmlformats.org/officeDocument/2006/relationships/image" Target="../media/image2.png"/><Relationship Id="rId18" Type="http://schemas.openxmlformats.org/officeDocument/2006/relationships/image" Target="../media/image3.jpg"/><Relationship Id="rId19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7544" y="2564904"/>
            <a:ext cx="8229600" cy="36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dirty="0"/>
              <a:t>Haga clic para modificar el estilo de texto del patrón</a:t>
            </a:r>
          </a:p>
          <a:p>
            <a:pPr lvl="1"/>
            <a:r>
              <a:rPr lang="es-ES_tradnl" altLang="en-US" dirty="0"/>
              <a:t>Segundo nivel</a:t>
            </a:r>
          </a:p>
          <a:p>
            <a:pPr lvl="2"/>
            <a:r>
              <a:rPr lang="es-ES_tradnl" altLang="en-US" dirty="0"/>
              <a:t>Tercer nivel</a:t>
            </a:r>
          </a:p>
          <a:p>
            <a:pPr lvl="3"/>
            <a:r>
              <a:rPr lang="es-ES_tradnl" altLang="en-US" dirty="0"/>
              <a:t>Cuarto nivel</a:t>
            </a:r>
          </a:p>
          <a:p>
            <a:pPr lvl="4"/>
            <a:r>
              <a:rPr lang="es-ES_tradnl" altLang="en-US" dirty="0"/>
              <a:t>Quinto nivel</a:t>
            </a:r>
            <a:endParaRPr lang="en-GB" altLang="en-US" dirty="0"/>
          </a:p>
        </p:txBody>
      </p:sp>
      <p:sp>
        <p:nvSpPr>
          <p:cNvPr id="11" name="Shape 4"/>
          <p:cNvSpPr txBox="1">
            <a:spLocks/>
          </p:cNvSpPr>
          <p:nvPr userDrawn="1"/>
        </p:nvSpPr>
        <p:spPr bwMode="auto">
          <a:xfrm>
            <a:off x="8412866" y="1015164"/>
            <a:ext cx="452930" cy="181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21336" tIns="21336" rIns="21336" bIns="2133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algn="ctr" defTabSz="346706" rtl="0" eaLnBrk="1" fontAlgn="base" hangingPunct="0">
              <a:spcBef>
                <a:spcPct val="0"/>
              </a:spcBef>
              <a:spcAft>
                <a:spcPct val="0"/>
              </a:spcAft>
              <a:defRPr sz="800" kern="1200" baseline="0">
                <a:solidFill>
                  <a:srgbClr val="FFFFFF"/>
                </a:solidFill>
                <a:latin typeface="Open Sans Semibold" charset="0"/>
                <a:ea typeface="Geneva" charset="0"/>
                <a:cs typeface="Open Sans Semibold" charset="0"/>
                <a:sym typeface="Open Sans Semibold" charset="0"/>
              </a:defRPr>
            </a:lvl1pPr>
            <a:lvl2pPr indent="96011" algn="l" defTabSz="346706" rtl="0" eaLnBrk="0" fontAlgn="base" hangingPunct="0">
              <a:spcBef>
                <a:spcPct val="0"/>
              </a:spcBef>
              <a:spcAft>
                <a:spcPct val="0"/>
              </a:spcAft>
              <a:defRPr sz="1000" kern="1200" baseline="55000">
                <a:solidFill>
                  <a:srgbClr val="696B6B"/>
                </a:solidFill>
                <a:latin typeface="Open Sans" charset="0"/>
                <a:ea typeface="Geneva" charset="0"/>
                <a:cs typeface="Open Sans" charset="0"/>
                <a:sym typeface="Open Sans" charset="0"/>
              </a:defRPr>
            </a:lvl2pPr>
            <a:lvl3pPr indent="192022" algn="l" defTabSz="346706" rtl="0" eaLnBrk="0" fontAlgn="base" hangingPunct="0">
              <a:spcBef>
                <a:spcPct val="0"/>
              </a:spcBef>
              <a:spcAft>
                <a:spcPct val="0"/>
              </a:spcAft>
              <a:defRPr sz="1000" kern="1200" baseline="55000">
                <a:solidFill>
                  <a:srgbClr val="696B6B"/>
                </a:solidFill>
                <a:latin typeface="Open Sans" charset="0"/>
                <a:ea typeface="Geneva" charset="0"/>
                <a:cs typeface="Open Sans" charset="0"/>
                <a:sym typeface="Open Sans" charset="0"/>
              </a:defRPr>
            </a:lvl3pPr>
            <a:lvl4pPr indent="288033" algn="l" defTabSz="346706" rtl="0" eaLnBrk="0" fontAlgn="base" hangingPunct="0">
              <a:spcBef>
                <a:spcPct val="0"/>
              </a:spcBef>
              <a:spcAft>
                <a:spcPct val="0"/>
              </a:spcAft>
              <a:defRPr sz="1000" kern="1200" baseline="55000">
                <a:solidFill>
                  <a:srgbClr val="696B6B"/>
                </a:solidFill>
                <a:latin typeface="Open Sans" charset="0"/>
                <a:ea typeface="Geneva" charset="0"/>
                <a:cs typeface="Open Sans" charset="0"/>
                <a:sym typeface="Open Sans" charset="0"/>
              </a:defRPr>
            </a:lvl4pPr>
            <a:lvl5pPr indent="384043" algn="l" defTabSz="346706" rtl="0" eaLnBrk="0" fontAlgn="base" hangingPunct="0">
              <a:spcBef>
                <a:spcPct val="0"/>
              </a:spcBef>
              <a:spcAft>
                <a:spcPct val="0"/>
              </a:spcAft>
              <a:defRPr sz="1000" kern="1200" baseline="55000">
                <a:solidFill>
                  <a:srgbClr val="696B6B"/>
                </a:solidFill>
                <a:latin typeface="Open Sans" charset="0"/>
                <a:ea typeface="Geneva" charset="0"/>
                <a:cs typeface="Open Sans" charset="0"/>
                <a:sym typeface="Open Sans" charset="0"/>
              </a:defRPr>
            </a:lvl5pPr>
            <a:lvl6pPr marL="960109" algn="l" defTabSz="192022" rtl="0" eaLnBrk="1" latinLnBrk="0" hangingPunct="1">
              <a:defRPr sz="1000" kern="1200" baseline="55000">
                <a:solidFill>
                  <a:srgbClr val="696B6B"/>
                </a:solidFill>
                <a:latin typeface="Open Sans" charset="0"/>
                <a:ea typeface="Geneva" charset="0"/>
                <a:cs typeface="Open Sans" charset="0"/>
                <a:sym typeface="Open Sans" charset="0"/>
              </a:defRPr>
            </a:lvl6pPr>
            <a:lvl7pPr marL="1152130" algn="l" defTabSz="192022" rtl="0" eaLnBrk="1" latinLnBrk="0" hangingPunct="1">
              <a:defRPr sz="1000" kern="1200" baseline="55000">
                <a:solidFill>
                  <a:srgbClr val="696B6B"/>
                </a:solidFill>
                <a:latin typeface="Open Sans" charset="0"/>
                <a:ea typeface="Geneva" charset="0"/>
                <a:cs typeface="Open Sans" charset="0"/>
                <a:sym typeface="Open Sans" charset="0"/>
              </a:defRPr>
            </a:lvl7pPr>
            <a:lvl8pPr marL="1344152" algn="l" defTabSz="192022" rtl="0" eaLnBrk="1" latinLnBrk="0" hangingPunct="1">
              <a:defRPr sz="1000" kern="1200" baseline="55000">
                <a:solidFill>
                  <a:srgbClr val="696B6B"/>
                </a:solidFill>
                <a:latin typeface="Open Sans" charset="0"/>
                <a:ea typeface="Geneva" charset="0"/>
                <a:cs typeface="Open Sans" charset="0"/>
                <a:sym typeface="Open Sans" charset="0"/>
              </a:defRPr>
            </a:lvl8pPr>
            <a:lvl9pPr marL="1536174" algn="l" defTabSz="192022" rtl="0" eaLnBrk="1" latinLnBrk="0" hangingPunct="1">
              <a:defRPr sz="1000" kern="1200" baseline="55000">
                <a:solidFill>
                  <a:srgbClr val="696B6B"/>
                </a:solidFill>
                <a:latin typeface="Open Sans" charset="0"/>
                <a:ea typeface="Geneva" charset="0"/>
                <a:cs typeface="Open Sans" charset="0"/>
                <a:sym typeface="Open Sans" charset="0"/>
              </a:defRPr>
            </a:lvl9pPr>
          </a:lstStyle>
          <a:p>
            <a:fld id="{25B93D70-7B57-614A-A9C0-3C8B272D15B8}" type="slidenum">
              <a:rPr lang="es-ES" sz="800" baseline="0" smtClean="0">
                <a:solidFill>
                  <a:srgbClr val="5C666F"/>
                </a:solidFill>
                <a:latin typeface="montserrat" charset="0"/>
              </a:rPr>
              <a:pPr/>
              <a:t>‹Nr.›</a:t>
            </a:fld>
            <a:endParaRPr lang="es-ES" sz="800" baseline="0" dirty="0">
              <a:solidFill>
                <a:srgbClr val="5C666F"/>
              </a:solidFill>
              <a:latin typeface="montserrat" charset="0"/>
            </a:endParaRPr>
          </a:p>
        </p:txBody>
      </p:sp>
      <p:cxnSp>
        <p:nvCxnSpPr>
          <p:cNvPr id="13" name="Conector recto 12"/>
          <p:cNvCxnSpPr/>
          <p:nvPr userDrawn="1"/>
        </p:nvCxnSpPr>
        <p:spPr>
          <a:xfrm>
            <a:off x="8532440" y="1196752"/>
            <a:ext cx="216024" cy="0"/>
          </a:xfrm>
          <a:prstGeom prst="line">
            <a:avLst/>
          </a:prstGeom>
          <a:ln w="38100" cmpd="sng">
            <a:solidFill>
              <a:srgbClr val="FF443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6504841-0AD8-1641-AE25-7E5C82736D8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67544" y="421044"/>
            <a:ext cx="1943100" cy="736600"/>
          </a:xfrm>
          <a:prstGeom prst="rect">
            <a:avLst/>
          </a:prstGeom>
        </p:spPr>
      </p:pic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xmlns="" id="{FD7E8E4A-2F42-BB49-8EE3-2765E338E1F1}"/>
              </a:ext>
            </a:extLst>
          </p:cNvPr>
          <p:cNvCxnSpPr>
            <a:cxnSpLocks/>
          </p:cNvCxnSpPr>
          <p:nvPr userDrawn="1"/>
        </p:nvCxnSpPr>
        <p:spPr>
          <a:xfrm>
            <a:off x="467544" y="1412776"/>
            <a:ext cx="8229600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55B8EEEA-468D-4041-B090-2FD3E7DB186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" y="6429486"/>
            <a:ext cx="9144000" cy="2398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9863" y="404664"/>
            <a:ext cx="2111671" cy="990883"/>
          </a:xfrm>
          <a:prstGeom prst="rect">
            <a:avLst/>
          </a:prstGeom>
        </p:spPr>
      </p:pic>
      <p:sp>
        <p:nvSpPr>
          <p:cNvPr id="15" name="Título 4"/>
          <p:cNvSpPr txBox="1">
            <a:spLocks/>
          </p:cNvSpPr>
          <p:nvPr userDrawn="1"/>
        </p:nvSpPr>
        <p:spPr>
          <a:xfrm>
            <a:off x="457200" y="1700808"/>
            <a:ext cx="82296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 i="0" kern="0" spc="0" baseline="0">
                <a:solidFill>
                  <a:srgbClr val="5C666F"/>
                </a:solidFill>
                <a:latin typeface="montserrat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9497"/>
                </a:solidFill>
                <a:latin typeface="ChalkDust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9497"/>
                </a:solidFill>
                <a:latin typeface="ChalkDust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9497"/>
                </a:solidFill>
                <a:latin typeface="ChalkDust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9497"/>
                </a:solidFill>
                <a:latin typeface="ChalkDust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9497"/>
                </a:solidFill>
                <a:latin typeface="ChalkDust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9497"/>
                </a:solidFill>
                <a:latin typeface="ChalkDust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9497"/>
                </a:solidFill>
                <a:latin typeface="ChalkDust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29497"/>
                </a:solidFill>
                <a:latin typeface="ChalkDust" pitchFamily="2" charset="0"/>
              </a:defRPr>
            </a:lvl9pPr>
          </a:lstStyle>
          <a:p>
            <a:r>
              <a:rPr lang="es-ES_tradnl" sz="2000" spc="100" baseline="0" dirty="0"/>
              <a:t>Clic para editar título</a:t>
            </a:r>
            <a:endParaRPr lang="es-ES" sz="2000" spc="100" baseline="0" dirty="0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xmlns="" id="{1F241B72-432E-FF44-B251-05C939706051}"/>
              </a:ext>
            </a:extLst>
          </p:cNvPr>
          <p:cNvCxnSpPr/>
          <p:nvPr userDrawn="1"/>
        </p:nvCxnSpPr>
        <p:spPr>
          <a:xfrm>
            <a:off x="2843808" y="481877"/>
            <a:ext cx="0" cy="76200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672617" y="1015164"/>
            <a:ext cx="2409643" cy="17739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55B8EEEA-468D-4041-B090-2FD3E7DB186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6798"/>
            <a:ext cx="9144000" cy="2398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7" r:id="rId14"/>
  </p:sldLayoutIdLst>
  <mc:AlternateContent xmlns:mc="http://schemas.openxmlformats.org/markup-compatibility/2006" xmlns:p14="http://schemas.microsoft.com/office/powerpoint/2010/main">
    <mc:Choice Requires="p14">
      <p:transition spd="slow" p14:dur="9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2300" b="0" i="0" kern="1200" baseline="0">
          <a:solidFill>
            <a:srgbClr val="5C666F"/>
          </a:solidFill>
          <a:latin typeface="montserrat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9497"/>
          </a:solidFill>
          <a:latin typeface="ChalkDust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9497"/>
          </a:solidFill>
          <a:latin typeface="ChalkDust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9497"/>
          </a:solidFill>
          <a:latin typeface="ChalkDust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9497"/>
          </a:solidFill>
          <a:latin typeface="ChalkDust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9497"/>
          </a:solidFill>
          <a:latin typeface="ChalkDust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9497"/>
          </a:solidFill>
          <a:latin typeface="ChalkDust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9497"/>
          </a:solidFill>
          <a:latin typeface="ChalkDust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9497"/>
          </a:solidFill>
          <a:latin typeface="ChalkDust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 baseline="0">
          <a:solidFill>
            <a:srgbClr val="5C666F"/>
          </a:solidFill>
          <a:latin typeface="montserrat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00" kern="1200" baseline="0">
          <a:solidFill>
            <a:srgbClr val="5C666F"/>
          </a:solidFill>
          <a:latin typeface="montserrat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5C666F"/>
          </a:solidFill>
          <a:latin typeface="montserrat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 baseline="0">
          <a:solidFill>
            <a:srgbClr val="5C666F"/>
          </a:solidFill>
          <a:latin typeface="montserrat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 baseline="0">
          <a:solidFill>
            <a:srgbClr val="5C666F"/>
          </a:solidFill>
          <a:latin typeface="montserrat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hendrerit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consectetur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</a:t>
            </a:r>
            <a:r>
              <a:rPr lang="fr-FR" dirty="0" err="1"/>
              <a:t>volutpat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ut </a:t>
            </a:r>
            <a:r>
              <a:rPr lang="fr-FR" dirty="0" err="1"/>
              <a:t>felis</a:t>
            </a:r>
            <a:r>
              <a:rPr lang="fr-FR" dirty="0"/>
              <a:t> porta </a:t>
            </a:r>
            <a:r>
              <a:rPr lang="fr-FR" dirty="0" err="1"/>
              <a:t>ullamcorper</a:t>
            </a:r>
            <a:r>
              <a:rPr lang="fr-FR" dirty="0"/>
              <a:t>. Ut </a:t>
            </a:r>
            <a:r>
              <a:rPr lang="fr-FR" dirty="0" err="1"/>
              <a:t>pulvinar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orci</a:t>
            </a:r>
            <a:r>
              <a:rPr lang="fr-FR" dirty="0"/>
              <a:t>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libero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. </a:t>
            </a:r>
            <a:r>
              <a:rPr lang="fr-FR" dirty="0" err="1"/>
              <a:t>Curabitur</a:t>
            </a:r>
            <a:r>
              <a:rPr lang="fr-FR" dirty="0"/>
              <a:t> et </a:t>
            </a:r>
            <a:r>
              <a:rPr lang="fr-FR" dirty="0" err="1"/>
              <a:t>risus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varius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libero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.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varius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Nunc </a:t>
            </a:r>
            <a:r>
              <a:rPr lang="fr-FR" dirty="0" err="1"/>
              <a:t>feugiat</a:t>
            </a:r>
            <a:r>
              <a:rPr lang="fr-FR" dirty="0"/>
              <a:t>, </a:t>
            </a:r>
            <a:r>
              <a:rPr lang="fr-FR" dirty="0" err="1"/>
              <a:t>nulla</a:t>
            </a:r>
            <a:r>
              <a:rPr lang="fr-FR" dirty="0"/>
              <a:t> ut </a:t>
            </a:r>
            <a:r>
              <a:rPr lang="fr-FR" dirty="0" err="1"/>
              <a:t>tempus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,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tellus</a:t>
            </a:r>
            <a:r>
              <a:rPr lang="fr-FR" dirty="0"/>
              <a:t>, id </a:t>
            </a:r>
            <a:r>
              <a:rPr lang="fr-FR" dirty="0" err="1"/>
              <a:t>varius</a:t>
            </a:r>
            <a:r>
              <a:rPr lang="fr-FR" dirty="0"/>
              <a:t> nunc nunc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Sed et </a:t>
            </a:r>
            <a:r>
              <a:rPr lang="fr-FR" dirty="0" err="1"/>
              <a:t>rhoncus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mollis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mi massa, </a:t>
            </a:r>
            <a:r>
              <a:rPr lang="fr-FR" dirty="0" err="1"/>
              <a:t>lacinia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semper </a:t>
            </a:r>
            <a:r>
              <a:rPr lang="fr-FR" dirty="0" err="1"/>
              <a:t>vel</a:t>
            </a:r>
            <a:r>
              <a:rPr lang="fr-FR" dirty="0"/>
              <a:t> mi. Nunc </a:t>
            </a:r>
            <a:r>
              <a:rPr lang="fr-FR" dirty="0" err="1"/>
              <a:t>eleifend</a:t>
            </a:r>
            <a:r>
              <a:rPr lang="fr-FR" dirty="0"/>
              <a:t> </a:t>
            </a:r>
            <a:r>
              <a:rPr lang="fr-FR" dirty="0" err="1"/>
              <a:t>vehicula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.</a:t>
            </a:r>
            <a:endParaRPr lang="es-ES" dirty="0"/>
          </a:p>
        </p:txBody>
      </p:sp>
      <p:sp>
        <p:nvSpPr>
          <p:cNvPr id="7" name="Marcador de texto 1"/>
          <p:cNvSpPr txBox="1">
            <a:spLocks/>
          </p:cNvSpPr>
          <p:nvPr/>
        </p:nvSpPr>
        <p:spPr bwMode="auto">
          <a:xfrm>
            <a:off x="4860032" y="2636912"/>
            <a:ext cx="388766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spcCol="180000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 baseline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 baseline="0">
                <a:solidFill>
                  <a:srgbClr val="5C666F"/>
                </a:solidFill>
                <a:latin typeface="montserrat" charset="0"/>
                <a:ea typeface="+mn-ea"/>
                <a:cs typeface="Arial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 baseline="0">
                <a:solidFill>
                  <a:srgbClr val="5C666F"/>
                </a:solidFill>
                <a:latin typeface="montserrat" charset="0"/>
                <a:ea typeface="+mn-ea"/>
                <a:cs typeface="Arial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 baseline="0">
                <a:solidFill>
                  <a:srgbClr val="5C666F"/>
                </a:solidFill>
                <a:latin typeface="montserrat" charset="0"/>
                <a:ea typeface="+mn-ea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 baseline="0">
                <a:solidFill>
                  <a:srgbClr val="5C666F"/>
                </a:solidFill>
                <a:latin typeface="montserrat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hendrerit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at </a:t>
            </a:r>
            <a:r>
              <a:rPr lang="fr-FR" dirty="0" err="1"/>
              <a:t>consectetur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</a:t>
            </a:r>
            <a:r>
              <a:rPr lang="fr-FR" dirty="0" err="1"/>
              <a:t>volutpat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ut </a:t>
            </a:r>
            <a:r>
              <a:rPr lang="fr-FR" dirty="0" err="1"/>
              <a:t>felis</a:t>
            </a:r>
            <a:r>
              <a:rPr lang="fr-FR" dirty="0"/>
              <a:t> porta </a:t>
            </a:r>
            <a:r>
              <a:rPr lang="fr-FR" dirty="0" err="1"/>
              <a:t>ullamcorper</a:t>
            </a:r>
            <a:r>
              <a:rPr lang="fr-FR" dirty="0"/>
              <a:t>. Ut </a:t>
            </a:r>
            <a:r>
              <a:rPr lang="fr-FR" dirty="0" err="1"/>
              <a:t>pulvinar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orci</a:t>
            </a:r>
            <a:r>
              <a:rPr lang="fr-FR" dirty="0"/>
              <a:t>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libero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. </a:t>
            </a:r>
            <a:r>
              <a:rPr lang="fr-FR" dirty="0" err="1"/>
              <a:t>Curabitur</a:t>
            </a:r>
            <a:r>
              <a:rPr lang="fr-FR" dirty="0"/>
              <a:t> et </a:t>
            </a:r>
            <a:r>
              <a:rPr lang="fr-FR" dirty="0" err="1"/>
              <a:t>risus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varius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libero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.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varius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Nunc </a:t>
            </a:r>
            <a:r>
              <a:rPr lang="fr-FR" dirty="0" err="1"/>
              <a:t>feugiat</a:t>
            </a:r>
            <a:r>
              <a:rPr lang="fr-FR" dirty="0"/>
              <a:t>, </a:t>
            </a:r>
            <a:r>
              <a:rPr lang="fr-FR" dirty="0" err="1"/>
              <a:t>nulla</a:t>
            </a:r>
            <a:r>
              <a:rPr lang="fr-FR" dirty="0"/>
              <a:t> ut </a:t>
            </a:r>
            <a:r>
              <a:rPr lang="fr-FR" dirty="0" err="1"/>
              <a:t>tempus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,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tellus</a:t>
            </a:r>
            <a:r>
              <a:rPr lang="fr-FR" dirty="0"/>
              <a:t>, id </a:t>
            </a:r>
            <a:r>
              <a:rPr lang="fr-FR" dirty="0" err="1"/>
              <a:t>varius</a:t>
            </a:r>
            <a:r>
              <a:rPr lang="fr-FR" dirty="0"/>
              <a:t> nunc nunc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Sed et </a:t>
            </a:r>
            <a:r>
              <a:rPr lang="fr-FR" dirty="0" err="1"/>
              <a:t>rhoncus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mollis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mi massa, </a:t>
            </a:r>
            <a:r>
              <a:rPr lang="fr-FR" dirty="0" err="1"/>
              <a:t>lacinia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semper </a:t>
            </a:r>
            <a:r>
              <a:rPr lang="fr-FR" dirty="0" err="1"/>
              <a:t>vel</a:t>
            </a:r>
            <a:r>
              <a:rPr lang="fr-FR" dirty="0"/>
              <a:t> mi. Nunc </a:t>
            </a:r>
            <a:r>
              <a:rPr lang="fr-FR" dirty="0" err="1"/>
              <a:t>eleifend</a:t>
            </a:r>
            <a:r>
              <a:rPr lang="fr-FR" dirty="0"/>
              <a:t> </a:t>
            </a:r>
            <a:r>
              <a:rPr lang="fr-FR" dirty="0" err="1"/>
              <a:t>vehicula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184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hendrerit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consectetur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</a:t>
            </a:r>
            <a:r>
              <a:rPr lang="fr-FR" dirty="0" err="1"/>
              <a:t>volutpat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ut </a:t>
            </a:r>
            <a:r>
              <a:rPr lang="fr-FR" dirty="0" err="1"/>
              <a:t>felis</a:t>
            </a:r>
            <a:r>
              <a:rPr lang="fr-FR" dirty="0"/>
              <a:t> porta </a:t>
            </a:r>
            <a:r>
              <a:rPr lang="fr-FR" dirty="0" err="1"/>
              <a:t>ullamcorper</a:t>
            </a:r>
            <a:r>
              <a:rPr lang="fr-FR" dirty="0"/>
              <a:t>. Ut </a:t>
            </a:r>
            <a:r>
              <a:rPr lang="fr-FR" dirty="0" err="1"/>
              <a:t>pulvinar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orci</a:t>
            </a:r>
            <a:r>
              <a:rPr lang="fr-FR" dirty="0"/>
              <a:t>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libero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. </a:t>
            </a:r>
            <a:r>
              <a:rPr lang="fr-FR" dirty="0" err="1"/>
              <a:t>Curabitur</a:t>
            </a:r>
            <a:r>
              <a:rPr lang="fr-FR" dirty="0"/>
              <a:t> et </a:t>
            </a:r>
            <a:r>
              <a:rPr lang="fr-FR" dirty="0" err="1"/>
              <a:t>risus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varius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libero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. </a:t>
            </a:r>
            <a:r>
              <a:rPr lang="fr-FR" dirty="0" err="1"/>
              <a:t>Orci</a:t>
            </a:r>
            <a:r>
              <a:rPr lang="fr-FR" dirty="0"/>
              <a:t> </a:t>
            </a:r>
            <a:r>
              <a:rPr lang="fr-FR" dirty="0" err="1"/>
              <a:t>varius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Nunc </a:t>
            </a:r>
            <a:r>
              <a:rPr lang="fr-FR" dirty="0" err="1"/>
              <a:t>feugiat</a:t>
            </a:r>
            <a:r>
              <a:rPr lang="fr-FR" dirty="0"/>
              <a:t>, </a:t>
            </a:r>
            <a:r>
              <a:rPr lang="fr-FR" dirty="0" err="1"/>
              <a:t>nulla</a:t>
            </a:r>
            <a:r>
              <a:rPr lang="fr-FR" dirty="0"/>
              <a:t> ut </a:t>
            </a:r>
            <a:r>
              <a:rPr lang="fr-FR" dirty="0" err="1"/>
              <a:t>tempus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,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tellus</a:t>
            </a:r>
            <a:r>
              <a:rPr lang="fr-FR" dirty="0"/>
              <a:t>, id </a:t>
            </a:r>
            <a:r>
              <a:rPr lang="fr-FR" dirty="0" err="1"/>
              <a:t>varius</a:t>
            </a:r>
            <a:r>
              <a:rPr lang="fr-FR" dirty="0"/>
              <a:t> nunc nunc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urna</a:t>
            </a:r>
            <a:r>
              <a:rPr lang="fr-FR" dirty="0"/>
              <a:t>. Sed et </a:t>
            </a:r>
            <a:r>
              <a:rPr lang="fr-FR" dirty="0" err="1"/>
              <a:t>rhoncus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mollis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mi massa, </a:t>
            </a:r>
            <a:r>
              <a:rPr lang="fr-FR" dirty="0" err="1"/>
              <a:t>lacinia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semper </a:t>
            </a:r>
            <a:r>
              <a:rPr lang="fr-FR" dirty="0" err="1"/>
              <a:t>vel</a:t>
            </a:r>
            <a:r>
              <a:rPr lang="fr-FR" dirty="0"/>
              <a:t> mi. Nunc </a:t>
            </a:r>
            <a:r>
              <a:rPr lang="fr-FR" dirty="0" err="1"/>
              <a:t>eleifend</a:t>
            </a:r>
            <a:r>
              <a:rPr lang="fr-FR" dirty="0"/>
              <a:t> </a:t>
            </a:r>
            <a:r>
              <a:rPr lang="fr-FR" dirty="0" err="1"/>
              <a:t>vehicula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.</a:t>
            </a:r>
            <a:endParaRPr lang="es-ES" dirty="0"/>
          </a:p>
        </p:txBody>
      </p:sp>
      <p:pic>
        <p:nvPicPr>
          <p:cNvPr id="5" name="Marcador de imagen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25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949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gráfico 3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976459454"/>
              </p:ext>
            </p:extLst>
          </p:nvPr>
        </p:nvGraphicFramePr>
        <p:xfrm>
          <a:off x="468313" y="2924175"/>
          <a:ext cx="8207375" cy="338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131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imagen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Marcador de imagen 3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33199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imagen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6" b="11006"/>
          <a:stretch>
            <a:fillRect/>
          </a:stretch>
        </p:blipFill>
        <p:spPr>
          <a:xfrm>
            <a:off x="468313" y="2636838"/>
            <a:ext cx="8207375" cy="3600450"/>
          </a:xfrm>
        </p:spPr>
      </p:pic>
    </p:spTree>
    <p:extLst>
      <p:ext uri="{BB962C8B-B14F-4D97-AF65-F5344CB8AC3E}">
        <p14:creationId xmlns:p14="http://schemas.microsoft.com/office/powerpoint/2010/main" val="33963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9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</p:sld>
</file>

<file path=ppt/theme/theme1.xml><?xml version="1.0" encoding="utf-8"?>
<a:theme xmlns:a="http://schemas.openxmlformats.org/drawingml/2006/main" name="Giesen Team Presentation 150113 v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10874</TotalTime>
  <Words>393</Words>
  <Application>Microsoft Macintosh PowerPoint</Application>
  <PresentationFormat>Presentación en pantalla (4:3)</PresentationFormat>
  <Paragraphs>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Calibri</vt:lpstr>
      <vt:lpstr>ChalkDust</vt:lpstr>
      <vt:lpstr>Geneva</vt:lpstr>
      <vt:lpstr>montserrat</vt:lpstr>
      <vt:lpstr>MS PGothic</vt:lpstr>
      <vt:lpstr>ＭＳ Ｐゴシック</vt:lpstr>
      <vt:lpstr>Open Sans Semibold</vt:lpstr>
      <vt:lpstr>Giesen Team Presentation 150113 v3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Ehrmanns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Chapman</dc:creator>
  <cp:lastModifiedBy>Microsoft Office User</cp:lastModifiedBy>
  <cp:revision>559</cp:revision>
  <cp:lastPrinted>2012-03-30T09:14:36Z</cp:lastPrinted>
  <dcterms:created xsi:type="dcterms:W3CDTF">2008-05-13T06:02:41Z</dcterms:created>
  <dcterms:modified xsi:type="dcterms:W3CDTF">2021-02-24T13:04:59Z</dcterms:modified>
</cp:coreProperties>
</file>